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25199975" cy="35999738"/>
  <p:notesSz cx="6858000" cy="9144000"/>
  <p:defaultTextStyle>
    <a:defPPr>
      <a:defRPr lang="bg-BG"/>
    </a:defPPr>
    <a:lvl1pPr marL="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1pPr>
    <a:lvl2pPr marL="146875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2pPr>
    <a:lvl3pPr marL="293751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3pPr>
    <a:lvl4pPr marL="440626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4pPr>
    <a:lvl5pPr marL="587502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5pPr>
    <a:lvl6pPr marL="734377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6pPr>
    <a:lvl7pPr marL="881253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7pPr>
    <a:lvl8pPr marL="1028128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8pPr>
    <a:lvl9pPr marL="1175004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339" userDrawn="1">
          <p15:clr>
            <a:srgbClr val="A4A3A4"/>
          </p15:clr>
        </p15:guide>
        <p15:guide id="2" pos="79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1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2" autoAdjust="0"/>
    <p:restoredTop sz="94673" autoAdjust="0"/>
  </p:normalViewPr>
  <p:slideViewPr>
    <p:cSldViewPr>
      <p:cViewPr>
        <p:scale>
          <a:sx n="40" d="100"/>
          <a:sy n="40" d="100"/>
        </p:scale>
        <p:origin x="-1608" y="-78"/>
      </p:cViewPr>
      <p:guideLst>
        <p:guide orient="horz" pos="11339"/>
        <p:guide pos="79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3082" y="43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203C75-9D7F-4993-A4DB-68FA906ED24D}" type="datetimeFigureOut">
              <a:rPr lang="bg-BG" smtClean="0"/>
              <a:pPr/>
              <a:t>27.7.2023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49500" y="1143000"/>
            <a:ext cx="21590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320ED7-03AE-4C76-ACA3-02D18ACC31E5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875383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937510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1pPr>
    <a:lvl2pPr marL="1468755" algn="l" defTabSz="2937510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2pPr>
    <a:lvl3pPr marL="2937510" algn="l" defTabSz="2937510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3pPr>
    <a:lvl4pPr marL="4406265" algn="l" defTabSz="2937510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4pPr>
    <a:lvl5pPr marL="5875020" algn="l" defTabSz="2937510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5pPr>
    <a:lvl6pPr marL="7343775" algn="l" defTabSz="2937510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6pPr>
    <a:lvl7pPr marL="8812530" algn="l" defTabSz="2937510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7pPr>
    <a:lvl8pPr marL="10281285" algn="l" defTabSz="2937510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8pPr>
    <a:lvl9pPr marL="11750040" algn="l" defTabSz="2937510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49500" y="1143000"/>
            <a:ext cx="21590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20ED7-03AE-4C76-ACA3-02D18ACC31E5}" type="slidenum">
              <a:rPr lang="bg-BG" smtClean="0"/>
              <a:pPr/>
              <a:t>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2685951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5891626"/>
            <a:ext cx="21419979" cy="1253324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18908198"/>
            <a:ext cx="18899981" cy="8691601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B096B-B0FA-4E9F-BE9D-DDBD1EABDE3C}" type="datetimeFigureOut">
              <a:rPr lang="bg-BG" smtClean="0"/>
              <a:pPr/>
              <a:t>27.7.2023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37B94-6265-49D9-A63D-FB4BF7A2C784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595131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B096B-B0FA-4E9F-BE9D-DDBD1EABDE3C}" type="datetimeFigureOut">
              <a:rPr lang="bg-BG" smtClean="0"/>
              <a:pPr/>
              <a:t>27.7.2023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37B94-6265-49D9-A63D-FB4BF7A2C784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2338786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1916653"/>
            <a:ext cx="5433745" cy="3050811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916653"/>
            <a:ext cx="15986234" cy="3050811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B096B-B0FA-4E9F-BE9D-DDBD1EABDE3C}" type="datetimeFigureOut">
              <a:rPr lang="bg-BG" smtClean="0"/>
              <a:pPr/>
              <a:t>27.7.2023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37B94-6265-49D9-A63D-FB4BF7A2C784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2070829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B096B-B0FA-4E9F-BE9D-DDBD1EABDE3C}" type="datetimeFigureOut">
              <a:rPr lang="bg-BG" smtClean="0"/>
              <a:pPr/>
              <a:t>27.7.2023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37B94-6265-49D9-A63D-FB4BF7A2C784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1306948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8974945"/>
            <a:ext cx="21734978" cy="14974888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4091502"/>
            <a:ext cx="21734978" cy="7874940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B096B-B0FA-4E9F-BE9D-DDBD1EABDE3C}" type="datetimeFigureOut">
              <a:rPr lang="bg-BG" smtClean="0"/>
              <a:pPr/>
              <a:t>27.7.2023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37B94-6265-49D9-A63D-FB4BF7A2C784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1522161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9583264"/>
            <a:ext cx="10709989" cy="228415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9583264"/>
            <a:ext cx="10709989" cy="228415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B096B-B0FA-4E9F-BE9D-DDBD1EABDE3C}" type="datetimeFigureOut">
              <a:rPr lang="bg-BG" smtClean="0"/>
              <a:pPr/>
              <a:t>27.7.2023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37B94-6265-49D9-A63D-FB4BF7A2C784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2646939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916661"/>
            <a:ext cx="21734978" cy="695828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8824938"/>
            <a:ext cx="10660769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3149904"/>
            <a:ext cx="10660769" cy="193415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8824938"/>
            <a:ext cx="10713272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3149904"/>
            <a:ext cx="10713272" cy="193415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B096B-B0FA-4E9F-BE9D-DDBD1EABDE3C}" type="datetimeFigureOut">
              <a:rPr lang="bg-BG" smtClean="0"/>
              <a:pPr/>
              <a:t>27.7.2023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37B94-6265-49D9-A63D-FB4BF7A2C784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24471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B096B-B0FA-4E9F-BE9D-DDBD1EABDE3C}" type="datetimeFigureOut">
              <a:rPr lang="bg-BG" smtClean="0"/>
              <a:pPr/>
              <a:t>27.7.2023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37B94-6265-49D9-A63D-FB4BF7A2C784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1689093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B096B-B0FA-4E9F-BE9D-DDBD1EABDE3C}" type="datetimeFigureOut">
              <a:rPr lang="bg-BG" smtClean="0"/>
              <a:pPr/>
              <a:t>27.7.2023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37B94-6265-49D9-A63D-FB4BF7A2C784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2199207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5183304"/>
            <a:ext cx="12757487" cy="25583147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B096B-B0FA-4E9F-BE9D-DDBD1EABDE3C}" type="datetimeFigureOut">
              <a:rPr lang="bg-BG" smtClean="0"/>
              <a:pPr/>
              <a:t>27.7.2023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37B94-6265-49D9-A63D-FB4BF7A2C784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1119746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5183304"/>
            <a:ext cx="12757487" cy="25583147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B096B-B0FA-4E9F-BE9D-DDBD1EABDE3C}" type="datetimeFigureOut">
              <a:rPr lang="bg-BG" smtClean="0"/>
              <a:pPr/>
              <a:t>27.7.2023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37B94-6265-49D9-A63D-FB4BF7A2C784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2118332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9583264"/>
            <a:ext cx="21734978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B096B-B0FA-4E9F-BE9D-DDBD1EABDE3C}" type="datetimeFigureOut">
              <a:rPr lang="bg-BG" smtClean="0"/>
              <a:pPr/>
              <a:t>27.7.2023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37B94-6265-49D9-A63D-FB4BF7A2C784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3254982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965"/>
            <a:ext cx="25199975" cy="3600170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25662" y="8395510"/>
            <a:ext cx="1454561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g-BG" sz="80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ЗАГЛАВИЕ </a:t>
            </a:r>
            <a:r>
              <a:rPr lang="bg-BG" sz="8000" b="1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ЗАГЛАВИЕ</a:t>
            </a:r>
            <a:r>
              <a:rPr lang="bg-BG" sz="80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bg-BG" sz="8000" b="1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ЗАГЛАВИЕ</a:t>
            </a:r>
            <a:endParaRPr lang="en-US" sz="80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359627" y="14543485"/>
            <a:ext cx="1454561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g-BG" sz="80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ЗАГЛАВИЕ </a:t>
            </a:r>
            <a:r>
              <a:rPr lang="bg-BG" sz="8000" b="1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ЗАГЛАВИЕ</a:t>
            </a:r>
            <a:r>
              <a:rPr lang="bg-BG" sz="80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bg-BG" sz="8000" b="1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ЗАГЛАВИЕ</a:t>
            </a:r>
            <a:endParaRPr lang="en-US" sz="80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8667" y="23913039"/>
            <a:ext cx="1454561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g-BG" sz="80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ЗАГЛАВИЕ </a:t>
            </a:r>
            <a:r>
              <a:rPr lang="bg-BG" sz="8000" b="1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ЗАГЛАВИЕ</a:t>
            </a:r>
            <a:r>
              <a:rPr lang="bg-BG" sz="80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bg-BG" sz="8000" b="1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ЗАГЛАВИЕ</a:t>
            </a:r>
            <a:endParaRPr lang="en-US" sz="80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58564" y="11310090"/>
            <a:ext cx="13265821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5400" b="1" dirty="0"/>
              <a:t>Lorem ipsum dolor sit amet </a:t>
            </a:r>
            <a:r>
              <a:rPr lang="ru-RU" sz="5400" dirty="0"/>
              <a:t>. Графичните и типографските оператори знаят това добре, в действителност всички </a:t>
            </a:r>
            <a:r>
              <a:rPr lang="ru-RU" sz="5400" dirty="0" smtClean="0"/>
              <a:t>професии</a:t>
            </a:r>
            <a:endParaRPr lang="ru-RU" sz="5400" dirty="0"/>
          </a:p>
        </p:txBody>
      </p:sp>
      <p:sp>
        <p:nvSpPr>
          <p:cNvPr id="12" name="Rectangle 11"/>
          <p:cNvSpPr/>
          <p:nvPr/>
        </p:nvSpPr>
        <p:spPr>
          <a:xfrm>
            <a:off x="9999524" y="16176153"/>
            <a:ext cx="13265821" cy="59093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5400" dirty="0" smtClean="0"/>
              <a:t>Това е поредица от </a:t>
            </a:r>
            <a:r>
              <a:rPr lang="ru-RU" sz="5400" b="1" dirty="0" smtClean="0"/>
              <a:t>латински думи </a:t>
            </a:r>
            <a:r>
              <a:rPr lang="ru-RU" sz="5400" dirty="0" smtClean="0"/>
              <a:t>които, както са позиционирани , не образувайте изречения с пълен смисъл, а дайте живот на тестов текст, полезен за запълване на пространства, които впоследствие ще бъдат заети от ad hoc текстове, съставени от комуникационни специалисти.</a:t>
            </a:r>
            <a:endParaRPr lang="ru-RU" sz="5400" dirty="0"/>
          </a:p>
        </p:txBody>
      </p:sp>
      <p:sp>
        <p:nvSpPr>
          <p:cNvPr id="13" name="Rectangle 12"/>
          <p:cNvSpPr/>
          <p:nvPr/>
        </p:nvSpPr>
        <p:spPr>
          <a:xfrm>
            <a:off x="1380367" y="25545707"/>
            <a:ext cx="13265821" cy="59093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5400" dirty="0" smtClean="0"/>
              <a:t>Това е поредица от </a:t>
            </a:r>
            <a:r>
              <a:rPr lang="ru-RU" sz="5400" b="1" dirty="0" smtClean="0"/>
              <a:t>латински думи </a:t>
            </a:r>
            <a:r>
              <a:rPr lang="ru-RU" sz="5400" dirty="0" smtClean="0"/>
              <a:t>които, както са позиционирани , не образувайте изречения с пълен смисъл, а дайте живот на тестов текст, полезен за запълване на пространства, които впоследствие ще бъдат заети от ad hoc текстове, съставени от комуникационни специалисти.</a:t>
            </a:r>
            <a:endParaRPr lang="ru-RU" sz="54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91194" y="14269606"/>
            <a:ext cx="7485106" cy="562037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513984" y="8704039"/>
            <a:ext cx="7485106" cy="562037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6819171">
            <a:off x="2974957" y="16923685"/>
            <a:ext cx="6173998" cy="4635898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305881" y="22845190"/>
            <a:ext cx="7485106" cy="562037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10375" y="26004607"/>
            <a:ext cx="7485106" cy="562037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99607" y="33975748"/>
            <a:ext cx="2112083" cy="755156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05727" y="34057652"/>
            <a:ext cx="1181679" cy="1112843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61614" y="33672349"/>
            <a:ext cx="944266" cy="889260"/>
          </a:xfrm>
          <a:prstGeom prst="rect">
            <a:avLst/>
          </a:prstGeom>
        </p:spPr>
      </p:pic>
      <p:pic>
        <p:nvPicPr>
          <p:cNvPr id="22" name="Picture 21" descr="D:\Users\symnet2\Downloads\Logo-Evropeiska Nosht na uchenite-web-w-02.pn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8648659" y="933973"/>
            <a:ext cx="5962960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6819171">
            <a:off x="16835139" y="8827958"/>
            <a:ext cx="6173998" cy="4635898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1078707" y="5691725"/>
            <a:ext cx="229705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5400" b="1" dirty="0" smtClean="0">
                <a:ln w="0"/>
                <a:solidFill>
                  <a:srgbClr val="0070C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3000" endA="300" endPos="35500" dir="5400000" sy="-90000" algn="bl" rotWithShape="0"/>
                </a:effectLst>
              </a:rPr>
              <a:t>АЗ И МОЯТА ДЕТСКА ГРАДИНА „.....</a:t>
            </a:r>
            <a:r>
              <a:rPr lang="bg-BG" sz="5400" b="1" i="1" dirty="0" smtClean="0">
                <a:ln w="0"/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3000" endA="300" endPos="35500" dir="5400000" sy="-90000" algn="bl" rotWithShape="0"/>
                </a:effectLst>
              </a:rPr>
              <a:t>име на ДГ</a:t>
            </a:r>
            <a:r>
              <a:rPr lang="bg-BG" sz="5400" b="1" dirty="0" smtClean="0">
                <a:ln w="0"/>
                <a:solidFill>
                  <a:srgbClr val="0070C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3000" endA="300" endPos="35500" dir="5400000" sy="-90000" algn="bl" rotWithShape="0"/>
                </a:effectLst>
              </a:rPr>
              <a:t>.....” </a:t>
            </a:r>
            <a:endParaRPr lang="en-US" sz="5400" b="1" dirty="0" smtClean="0">
              <a:ln w="0"/>
              <a:solidFill>
                <a:srgbClr val="0070C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3000" endA="300" endPos="35500" dir="5400000" sy="-90000" algn="bl" rotWithShape="0"/>
              </a:effectLst>
            </a:endParaRPr>
          </a:p>
          <a:p>
            <a:pPr algn="ctr"/>
            <a:r>
              <a:rPr lang="bg-BG" sz="5400" b="1" dirty="0" smtClean="0">
                <a:ln w="0"/>
                <a:solidFill>
                  <a:srgbClr val="0070C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3000" endA="300" endPos="35500" dir="5400000" sy="-90000" algn="bl" rotWithShape="0"/>
                </a:effectLst>
              </a:rPr>
              <a:t>ОБИЧАМЕ, ПАЗИМ И СЕ ГРИЖИМ ЗА ОКОЛНАТА СРЕДА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006699" y="34777733"/>
            <a:ext cx="229705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000" b="1" dirty="0" smtClean="0">
                <a:ln w="0"/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3000" endA="300" endPos="35500" dir="5400000" sy="-90000" algn="bl" rotWithShape="0"/>
                </a:effectLst>
              </a:rPr>
              <a:t>Проект </a:t>
            </a:r>
            <a:r>
              <a:rPr lang="en-GB" sz="3000" b="1" dirty="0" smtClean="0">
                <a:ln w="0"/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3000" endA="300" endPos="35500" dir="5400000" sy="-90000" algn="bl" rotWithShape="0"/>
                </a:effectLst>
              </a:rPr>
              <a:t>SEARCH (</a:t>
            </a:r>
            <a:r>
              <a:rPr lang="en-US" sz="3000" b="1" dirty="0" smtClean="0">
                <a:ln w="0"/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3000" endA="300" endPos="35500" dir="5400000" sy="-90000" algn="bl" rotWithShape="0"/>
                </a:effectLst>
              </a:rPr>
              <a:t>Search: Science + Environment + Art = Resilience</a:t>
            </a:r>
            <a:r>
              <a:rPr lang="en-GB" sz="3000" b="1" dirty="0" smtClean="0">
                <a:ln w="0"/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3000" endA="300" endPos="35500" dir="5400000" sy="-90000" algn="bl" rotWithShape="0"/>
                </a:effectLst>
              </a:rPr>
              <a:t> for European Researchers Night)</a:t>
            </a:r>
            <a:r>
              <a:rPr lang="bg-BG" sz="3000" b="1" dirty="0" smtClean="0">
                <a:ln w="0"/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3000" endA="300" endPos="35500" dir="5400000" sy="-90000" algn="bl" rotWithShape="0"/>
                </a:effectLst>
              </a:rPr>
              <a:t>, </a:t>
            </a:r>
            <a:r>
              <a:rPr lang="en-GB" sz="3000" b="1" dirty="0" err="1" smtClean="0">
                <a:ln w="0"/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3000" endA="300" endPos="35500" dir="5400000" sy="-90000" algn="bl" rotWithShape="0"/>
                </a:effectLst>
              </a:rPr>
              <a:t>Европейска</a:t>
            </a:r>
            <a:r>
              <a:rPr lang="en-GB" sz="3000" b="1" dirty="0" smtClean="0">
                <a:ln w="0"/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n-GB" sz="3000" b="1" dirty="0" err="1" smtClean="0">
                <a:ln w="0"/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3000" endA="300" endPos="35500" dir="5400000" sy="-90000" algn="bl" rotWithShape="0"/>
                </a:effectLst>
              </a:rPr>
              <a:t>нощ</a:t>
            </a:r>
            <a:r>
              <a:rPr lang="en-GB" sz="3000" b="1" dirty="0" smtClean="0">
                <a:ln w="0"/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n-GB" sz="3000" b="1" dirty="0" err="1" smtClean="0">
                <a:ln w="0"/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3000" endA="300" endPos="35500" dir="5400000" sy="-90000" algn="bl" rotWithShape="0"/>
                </a:effectLst>
              </a:rPr>
              <a:t>на</a:t>
            </a:r>
            <a:r>
              <a:rPr lang="en-GB" sz="3000" b="1" dirty="0" smtClean="0">
                <a:ln w="0"/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n-GB" sz="3000" b="1" dirty="0" err="1" smtClean="0">
                <a:ln w="0"/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3000" endA="300" endPos="35500" dir="5400000" sy="-90000" algn="bl" rotWithShape="0"/>
                </a:effectLst>
              </a:rPr>
              <a:t>учените</a:t>
            </a:r>
            <a:r>
              <a:rPr lang="en-GB" sz="3000" b="1" dirty="0" smtClean="0">
                <a:ln w="0"/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3000" endA="300" endPos="35500" dir="5400000" sy="-90000" algn="bl" rotWithShape="0"/>
                </a:effectLst>
              </a:rPr>
              <a:t>’ 20</a:t>
            </a:r>
            <a:r>
              <a:rPr lang="en-US" sz="3000" b="1" dirty="0" smtClean="0">
                <a:ln w="0"/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3000" endA="300" endPos="35500" dir="5400000" sy="-90000" algn="bl" rotWithShape="0"/>
                </a:effectLst>
              </a:rPr>
              <a:t>22 </a:t>
            </a:r>
            <a:r>
              <a:rPr lang="bg-BG" sz="3000" b="1" dirty="0" smtClean="0">
                <a:ln w="0"/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3000" endA="300" endPos="35500" dir="5400000" sy="-90000" algn="bl" rotWithShape="0"/>
                </a:effectLst>
              </a:rPr>
              <a:t>и 2023</a:t>
            </a:r>
            <a:r>
              <a:rPr lang="en-GB" sz="3000" b="1" dirty="0" smtClean="0">
                <a:ln w="0"/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3000" endA="300" endPos="35500" dir="5400000" sy="-90000" algn="bl" rotWithShape="0"/>
                </a:effectLst>
              </a:rPr>
              <a:t> </a:t>
            </a:r>
            <a:endParaRPr lang="en-GB" sz="3000" b="1" dirty="0" smtClean="0">
              <a:ln w="0"/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3000" endA="300" endPos="35500" dir="5400000" sy="-90000" algn="bl" rotWithShape="0"/>
              </a:effectLst>
            </a:endParaRPr>
          </a:p>
          <a:p>
            <a:r>
              <a:rPr lang="en-GB" sz="3000" b="1" dirty="0" smtClean="0">
                <a:ln w="0"/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3000" endA="300" endPos="35500" dir="5400000" sy="-90000" algn="bl" rotWithShape="0"/>
                </a:effectLst>
              </a:rPr>
              <a:t>e </a:t>
            </a:r>
            <a:r>
              <a:rPr lang="en-GB" sz="3000" b="1" dirty="0" err="1" smtClean="0">
                <a:ln w="0"/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3000" endA="300" endPos="35500" dir="5400000" sy="-90000" algn="bl" rotWithShape="0"/>
                </a:effectLst>
              </a:rPr>
              <a:t>финансиран</a:t>
            </a:r>
            <a:r>
              <a:rPr lang="en-GB" sz="3000" b="1" dirty="0" smtClean="0">
                <a:ln w="0"/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bg-BG" sz="3000" b="1" dirty="0" smtClean="0">
                <a:ln w="0"/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3000" endA="300" endPos="35500" dir="5400000" sy="-90000" algn="bl" rotWithShape="0"/>
                </a:effectLst>
              </a:rPr>
              <a:t>по Програма </a:t>
            </a:r>
            <a:r>
              <a:rPr lang="en-GB" sz="3000" b="1" dirty="0" smtClean="0">
                <a:ln w="0"/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3000" endA="300" endPos="35500" dir="5400000" sy="-90000" algn="bl" rotWithShape="0"/>
                </a:effectLst>
              </a:rPr>
              <a:t>HORIZON-MSCA-2022-CITIZENS-01</a:t>
            </a:r>
            <a:r>
              <a:rPr lang="bg-BG" sz="3000" b="1" dirty="0" smtClean="0">
                <a:ln w="0"/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3000" endA="300" endPos="35500" dir="5400000" sy="-90000" algn="bl" rotWithShape="0"/>
                </a:effectLst>
              </a:rPr>
              <a:t>, </a:t>
            </a:r>
            <a:r>
              <a:rPr lang="bg-BG" sz="3000" b="1" dirty="0" err="1" smtClean="0">
                <a:ln w="0"/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3000" endA="300" endPos="35500" dir="5400000" sy="-90000" algn="bl" rotWithShape="0"/>
                </a:effectLst>
              </a:rPr>
              <a:t>Грантово</a:t>
            </a:r>
            <a:r>
              <a:rPr lang="bg-BG" sz="3000" b="1" dirty="0" smtClean="0">
                <a:ln w="0"/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3000" endA="300" endPos="35500" dir="5400000" sy="-90000" algn="bl" rotWithShape="0"/>
                </a:effectLst>
              </a:rPr>
              <a:t> споразумение №</a:t>
            </a:r>
            <a:r>
              <a:rPr lang="en-GB" sz="3000" b="1" dirty="0" smtClean="0">
                <a:ln w="0"/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3000" endA="300" endPos="35500" dir="5400000" sy="-90000" algn="bl" rotWithShape="0"/>
                </a:effectLst>
              </a:rPr>
              <a:t>101061187</a:t>
            </a:r>
            <a:endParaRPr lang="bg-BG" sz="3000" b="1" dirty="0" smtClean="0">
              <a:ln w="0"/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162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</TotalTime>
  <Words>79</Words>
  <Application>Microsoft Office PowerPoint</Application>
  <PresentationFormat>Custom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VivaPC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VivaPC</dc:creator>
  <cp:lastModifiedBy>Krasimira Slavova</cp:lastModifiedBy>
  <cp:revision>14</cp:revision>
  <dcterms:created xsi:type="dcterms:W3CDTF">2023-06-02T01:23:44Z</dcterms:created>
  <dcterms:modified xsi:type="dcterms:W3CDTF">2023-07-27T08:03:24Z</dcterms:modified>
</cp:coreProperties>
</file>